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184582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 to HDFS (Storage)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6786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Hadoop Distributed File System (HDFS) is a distributed file system designed to run on commodity hardware. It provides high-throughput access to data and is suitable for applications with large data sets.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6011466"/>
            <a:ext cx="355402" cy="355402"/>
          </a:xfrm>
          <a:prstGeom prst="roundRect">
            <a:avLst>
              <a:gd name="adj" fmla="val 25726039"/>
            </a:avLst>
          </a:prstGeom>
          <a:solidFill>
            <a:srgbClr val="E44364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78893" y="6116003"/>
            <a:ext cx="236815" cy="1463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152"/>
              </a:lnSpc>
              <a:buNone/>
            </a:pPr>
            <a:r>
              <a:rPr lang="en-US" sz="1152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</a:t>
            </a:r>
            <a:endParaRPr lang="en-US" sz="1152" dirty="0"/>
          </a:p>
        </p:txBody>
      </p:sp>
      <p:sp>
        <p:nvSpPr>
          <p:cNvPr id="9" name="Text 5"/>
          <p:cNvSpPr/>
          <p:nvPr/>
        </p:nvSpPr>
        <p:spPr>
          <a:xfrm>
            <a:off x="6786086" y="5994797"/>
            <a:ext cx="3417689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Meghana Anantam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518285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Overview of Hadoop Storage File system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Centralized Storage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379000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HDFS provides a comprehensive, scalable, and robust solution for storing and managing large volumes of data across clusters of commodity hardware.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Fault Tolerance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379000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HDFS is designed to be fault-tolerant and can recover from hardware failures gracefully, ensuring the integrity and availability of the stored data.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462457"/>
            <a:ext cx="3156347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Parallel Processing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379000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 allows data to be distributed across multiple nodes, enabling parallel processing for faster data access and analysis.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1656993"/>
            <a:ext cx="10554414" cy="2083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Objective: Creating a directory structure in HDFS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42469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199799" y="4288631"/>
            <a:ext cx="17633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4323278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Organized Data Storage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5150882"/>
            <a:ext cx="444400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objective is to establish a structured layout for data storage within HDFS, ensuring efficient organization and management.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6285" y="42469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509034" y="4288631"/>
            <a:ext cx="33432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8148399" y="4323278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Logical Data Segregation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8148399" y="5150882"/>
            <a:ext cx="444400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Creating directories enables logical segregation of data, making it easier to retrieve and process specific datasets when needed.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485192" y="560427"/>
            <a:ext cx="9659898" cy="19063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004"/>
              </a:lnSpc>
              <a:buNone/>
            </a:pPr>
            <a:r>
              <a:rPr lang="en-US" sz="4003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Steps to create a directory structure using HDFS commands</a:t>
            </a:r>
            <a:endParaRPr lang="en-US" sz="4003" dirty="0"/>
          </a:p>
        </p:txBody>
      </p:sp>
      <p:sp>
        <p:nvSpPr>
          <p:cNvPr id="7" name="Shape 3"/>
          <p:cNvSpPr/>
          <p:nvPr/>
        </p:nvSpPr>
        <p:spPr>
          <a:xfrm>
            <a:off x="2769989" y="2771775"/>
            <a:ext cx="40600" cy="4897279"/>
          </a:xfrm>
          <a:prstGeom prst="roundRect">
            <a:avLst>
              <a:gd name="adj" fmla="val 225409"/>
            </a:avLst>
          </a:prstGeom>
          <a:solidFill>
            <a:srgbClr val="6D9121"/>
          </a:solidFill>
          <a:ln/>
        </p:spPr>
      </p:sp>
      <p:sp>
        <p:nvSpPr>
          <p:cNvPr id="8" name="Shape 4"/>
          <p:cNvSpPr/>
          <p:nvPr/>
        </p:nvSpPr>
        <p:spPr>
          <a:xfrm>
            <a:off x="3019008" y="3139023"/>
            <a:ext cx="711756" cy="40600"/>
          </a:xfrm>
          <a:prstGeom prst="roundRect">
            <a:avLst>
              <a:gd name="adj" fmla="val 225409"/>
            </a:avLst>
          </a:prstGeom>
          <a:solidFill>
            <a:srgbClr val="6D9121"/>
          </a:solidFill>
          <a:ln/>
        </p:spPr>
      </p:sp>
      <p:sp>
        <p:nvSpPr>
          <p:cNvPr id="9" name="Shape 5"/>
          <p:cNvSpPr/>
          <p:nvPr/>
        </p:nvSpPr>
        <p:spPr>
          <a:xfrm>
            <a:off x="2561451" y="2930604"/>
            <a:ext cx="457557" cy="457557"/>
          </a:xfrm>
          <a:prstGeom prst="roundRect">
            <a:avLst>
              <a:gd name="adj" fmla="val 2000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709565" y="2968704"/>
            <a:ext cx="161330" cy="3812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02"/>
              </a:lnSpc>
              <a:buNone/>
            </a:pPr>
            <a:r>
              <a:rPr lang="en-US" sz="240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402" dirty="0"/>
          </a:p>
        </p:txBody>
      </p:sp>
      <p:sp>
        <p:nvSpPr>
          <p:cNvPr id="11" name="Text 7"/>
          <p:cNvSpPr/>
          <p:nvPr/>
        </p:nvSpPr>
        <p:spPr>
          <a:xfrm>
            <a:off x="3908703" y="2975134"/>
            <a:ext cx="4205526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2"/>
              </a:lnSpc>
              <a:buNone/>
            </a:pPr>
            <a:r>
              <a:rPr lang="en-US" sz="200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Step 1: Login to HDFS</a:t>
            </a:r>
            <a:endParaRPr lang="en-US" sz="2002" dirty="0"/>
          </a:p>
        </p:txBody>
      </p:sp>
      <p:sp>
        <p:nvSpPr>
          <p:cNvPr id="12" name="Text 8"/>
          <p:cNvSpPr/>
          <p:nvPr/>
        </p:nvSpPr>
        <p:spPr>
          <a:xfrm>
            <a:off x="3908703" y="3414713"/>
            <a:ext cx="8236387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160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 the appropriate command to access the HDFS environment and begin the directory creation process.</a:t>
            </a:r>
            <a:endParaRPr lang="en-US" sz="1601" dirty="0"/>
          </a:p>
        </p:txBody>
      </p:sp>
      <p:sp>
        <p:nvSpPr>
          <p:cNvPr id="13" name="Shape 9"/>
          <p:cNvSpPr/>
          <p:nvPr/>
        </p:nvSpPr>
        <p:spPr>
          <a:xfrm>
            <a:off x="3019008" y="4839236"/>
            <a:ext cx="711756" cy="40600"/>
          </a:xfrm>
          <a:prstGeom prst="roundRect">
            <a:avLst>
              <a:gd name="adj" fmla="val 225409"/>
            </a:avLst>
          </a:prstGeom>
          <a:solidFill>
            <a:srgbClr val="6D9121"/>
          </a:solidFill>
          <a:ln/>
        </p:spPr>
      </p:sp>
      <p:sp>
        <p:nvSpPr>
          <p:cNvPr id="14" name="Shape 10"/>
          <p:cNvSpPr/>
          <p:nvPr/>
        </p:nvSpPr>
        <p:spPr>
          <a:xfrm>
            <a:off x="2561451" y="4630817"/>
            <a:ext cx="457557" cy="457557"/>
          </a:xfrm>
          <a:prstGeom prst="roundRect">
            <a:avLst>
              <a:gd name="adj" fmla="val 2000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637294" y="4668917"/>
            <a:ext cx="305872" cy="3812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02"/>
              </a:lnSpc>
              <a:buNone/>
            </a:pPr>
            <a:r>
              <a:rPr lang="en-US" sz="240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402" dirty="0"/>
          </a:p>
        </p:txBody>
      </p:sp>
      <p:sp>
        <p:nvSpPr>
          <p:cNvPr id="16" name="Text 12"/>
          <p:cNvSpPr/>
          <p:nvPr/>
        </p:nvSpPr>
        <p:spPr>
          <a:xfrm>
            <a:off x="3908703" y="4675346"/>
            <a:ext cx="5561886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2"/>
              </a:lnSpc>
              <a:buNone/>
            </a:pPr>
            <a:r>
              <a:rPr lang="en-US" sz="200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Step 2: Create the Directory</a:t>
            </a:r>
            <a:endParaRPr lang="en-US" sz="2002" dirty="0"/>
          </a:p>
        </p:txBody>
      </p:sp>
      <p:sp>
        <p:nvSpPr>
          <p:cNvPr id="17" name="Text 13"/>
          <p:cNvSpPr/>
          <p:nvPr/>
        </p:nvSpPr>
        <p:spPr>
          <a:xfrm>
            <a:off x="3908703" y="5114925"/>
            <a:ext cx="8236387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160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Utilize the command to establish a new directory within the HDFS with the specified name and location.</a:t>
            </a:r>
            <a:endParaRPr lang="en-US" sz="1601" dirty="0"/>
          </a:p>
        </p:txBody>
      </p:sp>
      <p:sp>
        <p:nvSpPr>
          <p:cNvPr id="18" name="Shape 14"/>
          <p:cNvSpPr/>
          <p:nvPr/>
        </p:nvSpPr>
        <p:spPr>
          <a:xfrm>
            <a:off x="3019008" y="6539448"/>
            <a:ext cx="711756" cy="40600"/>
          </a:xfrm>
          <a:prstGeom prst="roundRect">
            <a:avLst>
              <a:gd name="adj" fmla="val 225409"/>
            </a:avLst>
          </a:prstGeom>
          <a:solidFill>
            <a:srgbClr val="6D9121"/>
          </a:solidFill>
          <a:ln/>
        </p:spPr>
      </p:sp>
      <p:sp>
        <p:nvSpPr>
          <p:cNvPr id="19" name="Shape 15"/>
          <p:cNvSpPr/>
          <p:nvPr/>
        </p:nvSpPr>
        <p:spPr>
          <a:xfrm>
            <a:off x="2561451" y="6331029"/>
            <a:ext cx="457557" cy="457557"/>
          </a:xfrm>
          <a:prstGeom prst="roundRect">
            <a:avLst>
              <a:gd name="adj" fmla="val 20001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2629317" y="6369129"/>
            <a:ext cx="321707" cy="3812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02"/>
              </a:lnSpc>
              <a:buNone/>
            </a:pPr>
            <a:r>
              <a:rPr lang="en-US" sz="240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402" dirty="0"/>
          </a:p>
        </p:txBody>
      </p:sp>
      <p:sp>
        <p:nvSpPr>
          <p:cNvPr id="21" name="Text 17"/>
          <p:cNvSpPr/>
          <p:nvPr/>
        </p:nvSpPr>
        <p:spPr>
          <a:xfrm>
            <a:off x="3908703" y="6375559"/>
            <a:ext cx="5223034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02"/>
              </a:lnSpc>
              <a:buNone/>
            </a:pPr>
            <a:r>
              <a:rPr lang="en-US" sz="2002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Step 3: Verify the Creation</a:t>
            </a:r>
            <a:endParaRPr lang="en-US" sz="2002" dirty="0"/>
          </a:p>
        </p:txBody>
      </p:sp>
      <p:sp>
        <p:nvSpPr>
          <p:cNvPr id="22" name="Text 18"/>
          <p:cNvSpPr/>
          <p:nvPr/>
        </p:nvSpPr>
        <p:spPr>
          <a:xfrm>
            <a:off x="3908703" y="6815138"/>
            <a:ext cx="8236387" cy="650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62"/>
              </a:lnSpc>
              <a:buNone/>
            </a:pPr>
            <a:r>
              <a:rPr lang="en-US" sz="160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Confirm the successful creation of the directory by checking its existence and location within the HDFS.</a:t>
            </a:r>
            <a:endParaRPr lang="en-US" sz="1601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4709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Command 1: Creating a directory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4280178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94669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mkdir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2710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 the "mkdir" command to create a directory in HDFS.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47092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Command 2: Listing directories and files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4280178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94669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427107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Execute the "ls" command to list the contents of a directory in HDFS.</a:t>
            </a: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861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Command 3: Moving files and directories</a:t>
            </a:r>
            <a:endParaRPr lang="en-US" sz="4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1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22288" y="2540913"/>
            <a:ext cx="477143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Step 1: Identify Source</a:t>
            </a:r>
            <a:endParaRPr lang="en-US" sz="2175" dirty="0"/>
          </a:p>
        </p:txBody>
      </p:sp>
      <p:sp>
        <p:nvSpPr>
          <p:cNvPr id="8" name="Text 3"/>
          <p:cNvSpPr/>
          <p:nvPr/>
        </p:nvSpPr>
        <p:spPr>
          <a:xfrm>
            <a:off x="59222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Specify the source path of the file or directory to be moved within HDFS.</a:t>
            </a:r>
            <a:endParaRPr lang="en-US" sz="174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1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22288" y="4308634"/>
            <a:ext cx="5674281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Step 2: Define Destination</a:t>
            </a:r>
            <a:endParaRPr lang="en-US" sz="2175" dirty="0"/>
          </a:p>
        </p:txBody>
      </p:sp>
      <p:sp>
        <p:nvSpPr>
          <p:cNvPr id="11" name="Text 5"/>
          <p:cNvSpPr/>
          <p:nvPr/>
        </p:nvSpPr>
        <p:spPr>
          <a:xfrm>
            <a:off x="5922288" y="4786432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Designate the destination where the file or directory will be relocated to within HDFS.</a:t>
            </a:r>
            <a:endParaRPr lang="en-US" sz="174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61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922288" y="6076355"/>
            <a:ext cx="4750713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Step 3: Execute Move</a:t>
            </a:r>
            <a:endParaRPr lang="en-US" sz="2175" dirty="0"/>
          </a:p>
        </p:txBody>
      </p:sp>
      <p:sp>
        <p:nvSpPr>
          <p:cNvPr id="14" name="Text 7"/>
          <p:cNvSpPr/>
          <p:nvPr/>
        </p:nvSpPr>
        <p:spPr>
          <a:xfrm>
            <a:off x="5922288" y="6554153"/>
            <a:ext cx="7879556" cy="7069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4"/>
              </a:lnSpc>
              <a:buNone/>
            </a:pPr>
            <a:r>
              <a:rPr lang="en-US" sz="174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Execute the appropriate command to initiate the movement of the specified file or directory.</a:t>
            </a:r>
            <a:endParaRPr lang="en-US" sz="1740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4878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0F4F1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515433"/>
            <a:ext cx="4542115" cy="2353389"/>
          </a:xfrm>
          <a:prstGeom prst="roundRect">
            <a:avLst>
              <a:gd name="adj" fmla="val 424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2745224"/>
            <a:ext cx="4050506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Organization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225641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By understanding HDFS and its command structure, you can effectively organize and manage data within the system.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515433"/>
            <a:ext cx="4542115" cy="2353389"/>
          </a:xfrm>
          <a:prstGeom prst="roundRect">
            <a:avLst>
              <a:gd name="adj" fmla="val 424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2745224"/>
            <a:ext cx="4082534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 Data Handling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572828"/>
            <a:ext cx="4082534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Mastering HDFS commands enables efficient handling and manipulation of data for diverse analytical tasks.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090993"/>
            <a:ext cx="9306401" cy="1650802"/>
          </a:xfrm>
          <a:prstGeom prst="roundRect">
            <a:avLst>
              <a:gd name="adj" fmla="val 6057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320784"/>
            <a:ext cx="5601772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Scalability and Resilience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801201"/>
            <a:ext cx="88468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HDFS provides scalability and resilience, making it a robust solution for big data storage and processing.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2024-03-04T07:26:11Z</dcterms:created>
  <dcterms:modified xsi:type="dcterms:W3CDTF">2024-03-04T07:26:11Z</dcterms:modified>
</cp:coreProperties>
</file>